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4E45-8124-4436-BB31-477C64F52E1D}" type="datetimeFigureOut">
              <a:rPr lang="pt-BR" smtClean="0"/>
              <a:t>19/08/2016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66DB-16A4-4214-AB1C-535CBFC6FC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86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4E45-8124-4436-BB31-477C64F52E1D}" type="datetimeFigureOut">
              <a:rPr lang="pt-BR" smtClean="0"/>
              <a:t>19/08/2016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66DB-16A4-4214-AB1C-535CBFC6FC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4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4E45-8124-4436-BB31-477C64F52E1D}" type="datetimeFigureOut">
              <a:rPr lang="pt-BR" smtClean="0"/>
              <a:t>19/08/2016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66DB-16A4-4214-AB1C-535CBFC6FC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2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4E45-8124-4436-BB31-477C64F52E1D}" type="datetimeFigureOut">
              <a:rPr lang="pt-BR" smtClean="0"/>
              <a:t>19/08/2016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66DB-16A4-4214-AB1C-535CBFC6FC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8213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4E45-8124-4436-BB31-477C64F52E1D}" type="datetimeFigureOut">
              <a:rPr lang="pt-BR" smtClean="0"/>
              <a:t>19/08/2016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66DB-16A4-4214-AB1C-535CBFC6FC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32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4E45-8124-4436-BB31-477C64F52E1D}" type="datetimeFigureOut">
              <a:rPr lang="pt-BR" smtClean="0"/>
              <a:t>19/08/2016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66DB-16A4-4214-AB1C-535CBFC6FC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701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4E45-8124-4436-BB31-477C64F52E1D}" type="datetimeFigureOut">
              <a:rPr lang="pt-BR" smtClean="0"/>
              <a:t>19/08/2016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66DB-16A4-4214-AB1C-535CBFC6FC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27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4E45-8124-4436-BB31-477C64F52E1D}" type="datetimeFigureOut">
              <a:rPr lang="pt-BR" smtClean="0"/>
              <a:t>19/08/2016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66DB-16A4-4214-AB1C-535CBFC6FC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38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4E45-8124-4436-BB31-477C64F52E1D}" type="datetimeFigureOut">
              <a:rPr lang="pt-BR" smtClean="0"/>
              <a:t>19/08/2016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66DB-16A4-4214-AB1C-535CBFC6FC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558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4E45-8124-4436-BB31-477C64F52E1D}" type="datetimeFigureOut">
              <a:rPr lang="pt-BR" smtClean="0"/>
              <a:t>19/08/2016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66DB-16A4-4214-AB1C-535CBFC6FC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056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4E45-8124-4436-BB31-477C64F52E1D}" type="datetimeFigureOut">
              <a:rPr lang="pt-BR" smtClean="0"/>
              <a:t>19/08/2016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66DB-16A4-4214-AB1C-535CBFC6FC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114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24E45-8124-4436-BB31-477C64F52E1D}" type="datetimeFigureOut">
              <a:rPr lang="pt-BR" smtClean="0"/>
              <a:t>19/08/2016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E66DB-16A4-4214-AB1C-535CBFC6FC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508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/>
        </p:nvSpPr>
        <p:spPr>
          <a:xfrm>
            <a:off x="0" y="1268760"/>
            <a:ext cx="9144000" cy="3888432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445224"/>
            <a:ext cx="7272808" cy="1141600"/>
          </a:xfrm>
          <a:prstGeom prst="rect">
            <a:avLst/>
          </a:prstGeom>
        </p:spPr>
      </p:pic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691662" y="2560973"/>
            <a:ext cx="7776864" cy="1440160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46800" rIns="90000" bIns="46800"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ＭＳ Ｐゴシック" pitchFamily="32" charset="-128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ＭＳ Ｐゴシック" pitchFamily="32" charset="-128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ＭＳ Ｐゴシック" pitchFamily="32" charset="-128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ＭＳ Ｐゴシック" pitchFamily="32" charset="-128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ＭＳ Ｐゴシック" pitchFamily="32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ＭＳ Ｐゴシック" pitchFamily="32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ＭＳ Ｐゴシック" pitchFamily="32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ＭＳ Ｐゴシック" pitchFamily="32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ＭＳ Ｐゴシック" pitchFamily="32" charset="-128"/>
                <a:cs typeface="+mn-cs"/>
              </a:defRPr>
            </a:lvl9pPr>
          </a:lstStyle>
          <a:p>
            <a:pPr algn="ctr">
              <a:spcAft>
                <a:spcPts val="600"/>
              </a:spcAft>
              <a:buClrTx/>
              <a:buFontTx/>
              <a:buNone/>
            </a:pPr>
            <a:r>
              <a:rPr lang="pt-BR" altLang="pt-BR" sz="3600" b="1" dirty="0">
                <a:latin typeface="Arial" charset="0"/>
              </a:rPr>
              <a:t>Título - Arial </a:t>
            </a:r>
            <a:r>
              <a:rPr lang="pt-BR" altLang="pt-BR" sz="3600" b="1" dirty="0" smtClean="0">
                <a:latin typeface="Arial" charset="0"/>
              </a:rPr>
              <a:t>36pt </a:t>
            </a:r>
            <a:r>
              <a:rPr lang="pt-BR" altLang="pt-BR" sz="3600" b="1" dirty="0">
                <a:latin typeface="Arial" charset="0"/>
              </a:rPr>
              <a:t>- </a:t>
            </a:r>
            <a:r>
              <a:rPr lang="pt-BR" altLang="pt-BR" sz="3600" b="1" dirty="0" err="1">
                <a:latin typeface="Arial" charset="0"/>
              </a:rPr>
              <a:t>Bold</a:t>
            </a:r>
            <a:endParaRPr lang="pt-BR" altLang="pt-BR" sz="3600" b="1" dirty="0">
              <a:latin typeface="Arial" charset="0"/>
            </a:endParaRPr>
          </a:p>
          <a:p>
            <a:pPr algn="ctr">
              <a:buClrTx/>
              <a:buFontTx/>
              <a:buNone/>
            </a:pPr>
            <a:r>
              <a:rPr lang="pt-BR" altLang="pt-BR" sz="2000" dirty="0" smtClean="0">
                <a:latin typeface="Arial" charset="0"/>
              </a:rPr>
              <a:t>autores e instituições - </a:t>
            </a:r>
            <a:r>
              <a:rPr lang="pt-BR" altLang="pt-BR" sz="2000" dirty="0">
                <a:latin typeface="Arial" charset="0"/>
              </a:rPr>
              <a:t>Arial </a:t>
            </a:r>
            <a:r>
              <a:rPr lang="pt-BR" altLang="pt-BR" sz="2000" dirty="0" smtClean="0">
                <a:latin typeface="Arial" charset="0"/>
              </a:rPr>
              <a:t>20pt</a:t>
            </a:r>
            <a:endParaRPr lang="pt-BR" altLang="pt-BR" sz="2000" dirty="0">
              <a:latin typeface="Arial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62179"/>
            <a:ext cx="7200800" cy="96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82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Título</a:t>
            </a:r>
            <a:endParaRPr lang="pt-BR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ClrTx/>
              <a:buFontTx/>
              <a:buNone/>
            </a:pPr>
            <a:r>
              <a:rPr lang="pt-BR" altLang="pt-BR" sz="2000" b="1" dirty="0" smtClean="0">
                <a:ea typeface="ＭＳ Ｐゴシック" pitchFamily="32" charset="-128"/>
              </a:rPr>
              <a:t>Destaque – Arial 20pt </a:t>
            </a:r>
            <a:r>
              <a:rPr lang="pt-BR" altLang="pt-BR" sz="2000" b="1" dirty="0" err="1" smtClean="0">
                <a:ea typeface="ＭＳ Ｐゴシック" pitchFamily="32" charset="-128"/>
              </a:rPr>
              <a:t>Bold</a:t>
            </a:r>
            <a:endParaRPr lang="pt-BR" altLang="pt-BR" sz="2000" b="1" dirty="0" smtClean="0">
              <a:ea typeface="ＭＳ Ｐゴシック" pitchFamily="32" charset="-128"/>
            </a:endParaRPr>
          </a:p>
          <a:p>
            <a:pPr>
              <a:buClrTx/>
              <a:buFontTx/>
              <a:buNone/>
            </a:pPr>
            <a:r>
              <a:rPr lang="pt-BR" altLang="pt-BR" sz="2000" dirty="0" smtClean="0">
                <a:ea typeface="ＭＳ Ｐゴシック" pitchFamily="32" charset="-128"/>
              </a:rPr>
              <a:t>Texto – Arial 20 </a:t>
            </a:r>
            <a:r>
              <a:rPr lang="pt-BR" altLang="pt-BR" sz="2000" dirty="0" err="1" smtClean="0">
                <a:ea typeface="ＭＳ Ｐゴシック" pitchFamily="32" charset="-128"/>
              </a:rPr>
              <a:t>pt</a:t>
            </a:r>
            <a:endParaRPr lang="pt-BR" altLang="pt-BR" sz="2000" dirty="0" smtClean="0">
              <a:ea typeface="ＭＳ Ｐゴシック" pitchFamily="32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pt-BR" altLang="pt-BR" sz="1800" dirty="0" smtClean="0">
                <a:ea typeface="ＭＳ Ｐゴシック" pitchFamily="32" charset="-128"/>
              </a:rPr>
              <a:t>Tópico – Arial 18pt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pt-BR" altLang="pt-BR" sz="1800" dirty="0" smtClean="0">
                <a:ea typeface="ＭＳ Ｐゴシック" pitchFamily="32" charset="-128"/>
              </a:rPr>
              <a:t>Tópico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pt-BR" altLang="pt-BR" sz="1800" dirty="0" smtClean="0">
                <a:ea typeface="ＭＳ Ｐゴシック" pitchFamily="32" charset="-128"/>
              </a:rPr>
              <a:t>Tópico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pt-BR" altLang="pt-BR" sz="1800" dirty="0" smtClean="0">
                <a:ea typeface="ＭＳ Ｐゴシック" pitchFamily="32" charset="-128"/>
              </a:rPr>
              <a:t>Tópico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pt-BR" altLang="pt-BR" sz="1800" dirty="0" smtClean="0">
                <a:ea typeface="ＭＳ Ｐゴシック" pitchFamily="32" charset="-128"/>
              </a:rPr>
              <a:t>Tópico</a:t>
            </a:r>
          </a:p>
          <a:p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07"/>
          <a:stretch/>
        </p:blipFill>
        <p:spPr>
          <a:xfrm>
            <a:off x="8109083" y="187892"/>
            <a:ext cx="780724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6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86000" y="270892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Tx/>
              <a:buFontTx/>
              <a:buNone/>
            </a:pPr>
            <a:r>
              <a:rPr lang="pt-BR" altLang="pt-BR" sz="3600" b="1" dirty="0" smtClean="0">
                <a:solidFill>
                  <a:schemeClr val="tx2"/>
                </a:solidFill>
                <a:latin typeface="Arial" pitchFamily="34" charset="0"/>
                <a:ea typeface="ＭＳ Ｐゴシック" pitchFamily="32" charset="-128"/>
                <a:cs typeface="Arial" pitchFamily="34" charset="0"/>
              </a:rPr>
              <a:t>Obrigado </a:t>
            </a:r>
            <a:br>
              <a:rPr lang="pt-BR" altLang="pt-BR" sz="3600" b="1" dirty="0" smtClean="0">
                <a:solidFill>
                  <a:schemeClr val="tx2"/>
                </a:solidFill>
                <a:latin typeface="Arial" pitchFamily="34" charset="0"/>
                <a:ea typeface="ＭＳ Ｐゴシック" pitchFamily="32" charset="-128"/>
                <a:cs typeface="Arial" pitchFamily="34" charset="0"/>
              </a:rPr>
            </a:br>
            <a:r>
              <a:rPr lang="pt-BR" altLang="pt-BR" sz="2400" dirty="0" smtClean="0">
                <a:solidFill>
                  <a:schemeClr val="tx2"/>
                </a:solidFill>
                <a:latin typeface="Arial" pitchFamily="34" charset="0"/>
                <a:ea typeface="ＭＳ Ｐゴシック" pitchFamily="32" charset="-128"/>
                <a:cs typeface="Arial" pitchFamily="34" charset="0"/>
              </a:rPr>
              <a:t>seucontato@email.com</a:t>
            </a:r>
            <a:endParaRPr lang="pt-BR" altLang="pt-BR" sz="2400" dirty="0">
              <a:solidFill>
                <a:schemeClr val="tx2"/>
              </a:solidFill>
              <a:latin typeface="Arial" pitchFamily="34" charset="0"/>
              <a:ea typeface="ＭＳ Ｐゴシック" pitchFamily="32" charset="-128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627784" y="5036983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Insira a logo da sua empresa  ou das instituições que apoiaram sua pesquisa </a:t>
            </a:r>
          </a:p>
          <a:p>
            <a:pPr algn="ctr"/>
            <a:r>
              <a:rPr lang="pt-BR" dirty="0">
                <a:solidFill>
                  <a:srgbClr val="FF0000"/>
                </a:solidFill>
              </a:rPr>
              <a:t>n</a:t>
            </a:r>
            <a:r>
              <a:rPr lang="pt-BR" dirty="0" smtClean="0">
                <a:solidFill>
                  <a:srgbClr val="FF0000"/>
                </a:solidFill>
              </a:rPr>
              <a:t>essa área e delete esse texto</a:t>
            </a:r>
          </a:p>
          <a:p>
            <a:pPr algn="ctr"/>
            <a:r>
              <a:rPr lang="pt-BR" dirty="0" smtClean="0">
                <a:solidFill>
                  <a:schemeClr val="tx2"/>
                </a:solidFill>
              </a:rPr>
              <a:t> </a:t>
            </a:r>
            <a:endParaRPr lang="pt-BR" dirty="0">
              <a:solidFill>
                <a:schemeClr val="tx2"/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78203"/>
            <a:ext cx="7200800" cy="96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76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52</Words>
  <Application>Microsoft Office PowerPoint</Application>
  <PresentationFormat>Apresentação na tela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Título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Elisa Galvão Sidrim</dc:creator>
  <cp:lastModifiedBy>Ana Elisa Galvão Sidrim</cp:lastModifiedBy>
  <cp:revision>7</cp:revision>
  <dcterms:created xsi:type="dcterms:W3CDTF">2016-08-19T16:56:33Z</dcterms:created>
  <dcterms:modified xsi:type="dcterms:W3CDTF">2016-08-19T18:19:48Z</dcterms:modified>
</cp:coreProperties>
</file>